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7" r:id="rId3"/>
    <p:sldId id="259" r:id="rId4"/>
    <p:sldId id="260" r:id="rId5"/>
    <p:sldId id="269" r:id="rId6"/>
    <p:sldId id="264" r:id="rId7"/>
    <p:sldId id="261" r:id="rId8"/>
    <p:sldId id="262" r:id="rId9"/>
    <p:sldId id="263" r:id="rId10"/>
    <p:sldId id="265" r:id="rId11"/>
    <p:sldId id="266" r:id="rId12"/>
    <p:sldId id="267" r:id="rId13"/>
  </p:sldIdLst>
  <p:sldSz cx="24387175" cy="13716000"/>
  <p:notesSz cx="13716000" cy="2438717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35" d="100"/>
          <a:sy n="35" d="100"/>
        </p:scale>
        <p:origin x="16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983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визитная карточка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xmlns="" id="{7695600B-9A8B-17E4-A1F0-785ECB73F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56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круг&#10;&#10;Автоматически созданное описание">
            <a:extLst>
              <a:ext uri="{FF2B5EF4-FFF2-40B4-BE49-F238E27FC236}">
                <a16:creationId xmlns:a16="http://schemas.microsoft.com/office/drawing/2014/main" xmlns="" id="{E6271CEC-0369-8A1E-F5AF-10042F42C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4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круг&#10;&#10;Автоматически созданное описание">
            <a:extLst>
              <a:ext uri="{FF2B5EF4-FFF2-40B4-BE49-F238E27FC236}">
                <a16:creationId xmlns:a16="http://schemas.microsoft.com/office/drawing/2014/main" xmlns="" id="{C43CA423-A9F8-1ABB-3670-2AF7FEFEF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0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визитная карточка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xmlns="" id="{FD307AD7-7432-2CAB-A951-D1FE4F431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93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круг&#10;&#10;Автоматически созданное описание">
            <a:extLst>
              <a:ext uri="{FF2B5EF4-FFF2-40B4-BE49-F238E27FC236}">
                <a16:creationId xmlns:a16="http://schemas.microsoft.com/office/drawing/2014/main" xmlns="" id="{C8639211-EB18-3818-D577-324BB9950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94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xmlns="" id="{45471A0B-CEC3-5814-4DE6-33E28CFE2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522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документ&#10;&#10;Автоматически созданное описание">
            <a:extLst>
              <a:ext uri="{FF2B5EF4-FFF2-40B4-BE49-F238E27FC236}">
                <a16:creationId xmlns:a16="http://schemas.microsoft.com/office/drawing/2014/main" xmlns="" id="{7CD4F98A-1CAC-AE16-987B-07BF63E7C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96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xmlns="" id="{58CDA01F-7582-45E3-4B09-BBE587F3F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97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xmlns="" id="{0FC53A7B-9AC9-39CF-F10E-55D4D9BB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0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, круг&#10;&#10;Автоматически созданное описание">
            <a:extLst>
              <a:ext uri="{FF2B5EF4-FFF2-40B4-BE49-F238E27FC236}">
                <a16:creationId xmlns:a16="http://schemas.microsoft.com/office/drawing/2014/main" xmlns="" id="{3D1E5F03-A8D1-D027-4CF6-056071B11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24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диаграмм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xmlns="" id="{10DD62F5-8615-14FC-4412-99049BD18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25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Шриф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xmlns="" id="{91F99A1A-7D67-DE6B-0244-D11B52C19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" y="252"/>
            <a:ext cx="24383103" cy="137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66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Произвольный</PresentationFormat>
  <Paragraphs>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4" baseType="lpstr"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Учетная запись Майкрософт</cp:lastModifiedBy>
  <cp:revision>2</cp:revision>
  <dcterms:created xsi:type="dcterms:W3CDTF">2024-10-26T15:35:39Z</dcterms:created>
  <dcterms:modified xsi:type="dcterms:W3CDTF">2024-10-26T17:50:41Z</dcterms:modified>
</cp:coreProperties>
</file>